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691813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B8EDF72-3F33-4FAE-A9EA-D6E774A5D49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0054A7-7E30-4E7E-A5D9-95A7A5F40F1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118C67-5DA2-46AB-95E5-D0F5F12A637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ADD2B7-DF5A-4AB6-AF9C-1273B76A9B7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C41AC20-E139-46C4-A1C8-F33BE8E6DB48}" type="slidenum">
              <a:t>‹N°›</a:t>
            </a:fld>
            <a:endParaRPr lang="fr-F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92853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F909066-EEAC-4E86-82B2-06C380BAF9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2B8F97E-D211-45DA-9CDC-F42E0CE6537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/>
          <a:p>
            <a:pPr lvl="0"/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AE8B6F9D-6451-4835-A799-50B0FD181E2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8855B1-C15A-496C-A0E9-AA8D63BFA6E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ADCEE5-338E-4A3D-A895-856D776D35C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380C5D-215B-4E9F-9733-6842CB5FF57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90BC89D-2D45-4F31-B83A-9033DD3BA15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20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lvl="0" indent="-216000" rtl="0" hangingPunct="0">
      <a:buNone/>
      <a:tabLst/>
      <a:defRPr lang="fr-F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Lucida San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6">
            <a:extLst>
              <a:ext uri="{FF2B5EF4-FFF2-40B4-BE49-F238E27FC236}">
                <a16:creationId xmlns:a16="http://schemas.microsoft.com/office/drawing/2014/main" id="{BA5C0446-803B-4365-B4E0-1C2AC0BB0C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>
            <a:noAutofit/>
          </a:bodyPr>
          <a:lstStyle/>
          <a:p>
            <a:pPr lvl="0"/>
            <a:fld id="{BD6136F7-5B2B-4994-BE4C-496BE30EF85C}" type="slidenum">
              <a:t>1</a:t>
            </a:fld>
            <a:endParaRPr lang="fr-FR"/>
          </a:p>
        </p:txBody>
      </p:sp>
      <p:sp>
        <p:nvSpPr>
          <p:cNvPr id="2" name="Espace réservé du numéro de diapositive 3">
            <a:extLst>
              <a:ext uri="{FF2B5EF4-FFF2-40B4-BE49-F238E27FC236}">
                <a16:creationId xmlns:a16="http://schemas.microsoft.com/office/drawing/2014/main" id="{8B1256AC-9677-43A8-BC54-BE9ACC99B65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2A7059B-750D-4049-B840-1D8243560172}" type="slidenum">
              <a:t>1</a:t>
            </a:fld>
            <a:endParaRPr lang="fr-F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5">
            <a:extLst>
              <a:ext uri="{FF2B5EF4-FFF2-40B4-BE49-F238E27FC236}">
                <a16:creationId xmlns:a16="http://schemas.microsoft.com/office/drawing/2014/main" id="{B5102292-7532-454D-9B0B-34B97CF876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44640" y="812880"/>
            <a:ext cx="5670720" cy="4008600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Espace réservé des notes 5">
            <a:extLst>
              <a:ext uri="{FF2B5EF4-FFF2-40B4-BE49-F238E27FC236}">
                <a16:creationId xmlns:a16="http://schemas.microsoft.com/office/drawing/2014/main" id="{5C256687-C552-40A6-ABDD-30CFF7C61E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6">
            <a:extLst>
              <a:ext uri="{FF2B5EF4-FFF2-40B4-BE49-F238E27FC236}">
                <a16:creationId xmlns:a16="http://schemas.microsoft.com/office/drawing/2014/main" id="{8876F8AB-9A1C-4D0C-B70B-30D8A41163E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>
            <a:noAutofit/>
          </a:bodyPr>
          <a:lstStyle/>
          <a:p>
            <a:pPr lvl="0"/>
            <a:fld id="{9ACD1E8D-9E52-4E5B-97A0-BBD5F397F70B}" type="slidenum">
              <a:t>2</a:t>
            </a:fld>
            <a:endParaRPr lang="fr-FR"/>
          </a:p>
        </p:txBody>
      </p:sp>
      <p:sp>
        <p:nvSpPr>
          <p:cNvPr id="2" name="Espace réservé du numéro de diapositive 7">
            <a:extLst>
              <a:ext uri="{FF2B5EF4-FFF2-40B4-BE49-F238E27FC236}">
                <a16:creationId xmlns:a16="http://schemas.microsoft.com/office/drawing/2014/main" id="{60C3D715-B33F-4442-88A7-6F78C55752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4F3AA42A-031C-482C-8207-F5DA4782DF3B}" type="slidenum">
              <a:t>2</a:t>
            </a:fld>
            <a:endParaRPr lang="fr-F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8">
            <a:extLst>
              <a:ext uri="{FF2B5EF4-FFF2-40B4-BE49-F238E27FC236}">
                <a16:creationId xmlns:a16="http://schemas.microsoft.com/office/drawing/2014/main" id="{895E4125-7EDA-4E32-A98D-081F100B4A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44640" y="812880"/>
            <a:ext cx="5670720" cy="4008600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Espace réservé des notes 8">
            <a:extLst>
              <a:ext uri="{FF2B5EF4-FFF2-40B4-BE49-F238E27FC236}">
                <a16:creationId xmlns:a16="http://schemas.microsoft.com/office/drawing/2014/main" id="{7F9FB532-DA11-4A27-9B40-424D0A5F88F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8F165-8C67-4D83-95EF-CAE12E2560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36680" y="1236599"/>
            <a:ext cx="8018640" cy="2631960"/>
          </a:xfrm>
        </p:spPr>
        <p:txBody>
          <a:bodyPr anchor="b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1595DD-458E-40BC-BFB5-57BEAB97B3A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36680" y="3970440"/>
            <a:ext cx="8018640" cy="1825560"/>
          </a:xfrm>
        </p:spPr>
        <p:txBody>
          <a:bodyPr anchorCtr="1"/>
          <a:lstStyle>
            <a:lvl1pPr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369845-CC0D-40E0-A962-6E9C79E693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FD7095-3616-4130-863A-B4A4429421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47683B-A838-4D78-BFFE-F994A41CD3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844D12-B61B-462A-816E-A2608C47618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6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F04B6B-7FB7-4182-8422-1249822D28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31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279F22-0613-4C52-8C1B-CD3DCF3CF5D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04A86A-FD46-4486-B161-2410F2C645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155B30-FBA8-446F-9C74-1AD066CD43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F48DDE-628C-4E26-A048-B7BFA61C85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1B6F97-0DE7-4578-8238-1EC1C8B9D72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36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DA60A05-5CBE-4EF1-86E3-9ED4465D6C3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589879" y="631800"/>
            <a:ext cx="2243160" cy="5295959"/>
          </a:xfrm>
        </p:spPr>
        <p:txBody>
          <a:bodyPr vert="eaVert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31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BFF383-FAFB-4318-A61B-BBE0BE1C75E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58959" y="631800"/>
            <a:ext cx="6578640" cy="529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CDBFCC-8402-4E15-9E96-DA3353D718C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070BB0-A1C8-4785-BB74-AC53A7FA1F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57CA3D-80E0-4472-A566-B378726618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2CE60B-19FC-4457-B75E-E6F1B56EC99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40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D5239A-E1AE-4258-A182-12BB245A145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31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0FEC47-F074-42F2-95F0-21A10943520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8599" y="1960200"/>
            <a:ext cx="8974440" cy="3966840"/>
          </a:xfrm>
        </p:spPr>
        <p:txBody>
          <a:bodyPr anchor="t" anchorCtr="0">
            <a:normAutofit/>
          </a:bodyPr>
          <a:lstStyle>
            <a:lvl1pPr marL="0" marR="0" indent="0">
              <a:lnSpc>
                <a:spcPct val="100000"/>
              </a:lnSpc>
              <a:spcBef>
                <a:spcPts val="1704"/>
              </a:spcBef>
              <a:spcAft>
                <a:spcPts val="0"/>
              </a:spcAft>
              <a:defRPr sz="3860" spc="0" baseline="0">
                <a:solidFill>
                  <a:srgbClr val="000000"/>
                </a:solidFill>
              </a:defRPr>
            </a:lvl1pPr>
            <a:lvl2pPr marL="685799" marR="0" lvl="1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3pPr>
            <a:lvl4pPr marL="1600200" marR="0" lvl="3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4pPr>
            <a:lvl5pPr marL="2057400" marR="0" lvl="4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7AB0C0-5692-4B84-8739-4576FEAD02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DB1393-3C86-4707-B1C6-6E65D67073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DF63FE-A0E3-4EC0-89C1-14021BEF1C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C9D3C0-722C-4233-BA6E-13D21A5422E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50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D0D7BD-F961-4F33-B232-CA19416344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0080" y="1884240"/>
            <a:ext cx="9220320" cy="3144959"/>
          </a:xfrm>
        </p:spPr>
        <p:txBody>
          <a:bodyPr anchor="b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2EF00B-34D6-4B9B-ACEF-32DCF3D25B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0080" y="5059440"/>
            <a:ext cx="9220320" cy="1652760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A5A023-E572-4BF5-A279-3AE5A12141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E7EA4C-6DB3-466A-93FA-411CCBEF7E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CBFACE-7E44-44E8-80B4-C9560FEFDF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0E4980-A292-4932-93DC-80DAB1F9632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14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A92FF1-8F78-4B0C-A2E7-3E33071940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31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F0E00D-31F2-4293-AF80-76DDF5B8C5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8959" y="1960560"/>
            <a:ext cx="4410000" cy="3967200"/>
          </a:xfrm>
        </p:spPr>
        <p:txBody>
          <a:bodyPr anchor="t" anchorCtr="0">
            <a:normAutofit/>
          </a:bodyPr>
          <a:lstStyle>
            <a:lvl1pPr marL="0" marR="0" indent="0">
              <a:lnSpc>
                <a:spcPct val="100000"/>
              </a:lnSpc>
              <a:spcBef>
                <a:spcPts val="1704"/>
              </a:spcBef>
              <a:spcAft>
                <a:spcPts val="0"/>
              </a:spcAft>
              <a:defRPr sz="3860" spc="0" baseline="0">
                <a:solidFill>
                  <a:srgbClr val="000000"/>
                </a:solidFill>
              </a:defRPr>
            </a:lvl1pPr>
            <a:lvl2pPr marL="685799" marR="0" lvl="1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3pPr>
            <a:lvl4pPr marL="1600200" marR="0" lvl="3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4pPr>
            <a:lvl5pPr marL="2057400" marR="0" lvl="4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55F986-FBD0-4E5A-B473-E08CB4CECC9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21240" y="1960560"/>
            <a:ext cx="4411800" cy="3967200"/>
          </a:xfrm>
        </p:spPr>
        <p:txBody>
          <a:bodyPr anchor="t" anchorCtr="0">
            <a:normAutofit/>
          </a:bodyPr>
          <a:lstStyle>
            <a:lvl1pPr marL="0" marR="0" indent="0">
              <a:lnSpc>
                <a:spcPct val="100000"/>
              </a:lnSpc>
              <a:spcBef>
                <a:spcPts val="1704"/>
              </a:spcBef>
              <a:spcAft>
                <a:spcPts val="0"/>
              </a:spcAft>
              <a:defRPr sz="3860" spc="0" baseline="0">
                <a:solidFill>
                  <a:srgbClr val="000000"/>
                </a:solidFill>
              </a:defRPr>
            </a:lvl1pPr>
            <a:lvl2pPr marL="685799" marR="0" lvl="1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3pPr>
            <a:lvl4pPr marL="1600200" marR="0" lvl="3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4pPr>
            <a:lvl5pPr marL="2057400" marR="0" lvl="4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7A1459-2245-4827-ACD3-C74CFCB5BF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36B3E9-071F-42FE-AFA9-0F3999B040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770F20-6DCF-4AE2-B516-BF06275679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3918EC-51E2-48C7-9D01-E656D46489B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96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2EC3D6-6B2E-4672-8C31-15906EC1B9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6559" y="403200"/>
            <a:ext cx="9221760" cy="1460519"/>
          </a:xfrm>
        </p:spPr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31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119CB7-BBA8-48F2-B91A-DB5BA57D39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6559" y="1852560"/>
            <a:ext cx="4522680" cy="907919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06BB79-8ADD-43B9-AC9D-2849C0C4C2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36559" y="2760840"/>
            <a:ext cx="4522680" cy="4062239"/>
          </a:xfrm>
        </p:spPr>
        <p:txBody>
          <a:bodyPr anchor="t" anchorCtr="0">
            <a:normAutofit/>
          </a:bodyPr>
          <a:lstStyle>
            <a:lvl1pPr marL="0" marR="0" indent="0">
              <a:lnSpc>
                <a:spcPct val="100000"/>
              </a:lnSpc>
              <a:spcBef>
                <a:spcPts val="1704"/>
              </a:spcBef>
              <a:spcAft>
                <a:spcPts val="0"/>
              </a:spcAft>
              <a:defRPr sz="3860" spc="0" baseline="0">
                <a:solidFill>
                  <a:srgbClr val="000000"/>
                </a:solidFill>
              </a:defRPr>
            </a:lvl1pPr>
            <a:lvl2pPr marL="685799" marR="0" lvl="1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3pPr>
            <a:lvl4pPr marL="1600200" marR="0" lvl="3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4pPr>
            <a:lvl5pPr marL="2057400" marR="0" lvl="4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1E4A3DA-49E0-4F16-960A-7E22538D513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413320" y="1852560"/>
            <a:ext cx="4545000" cy="907919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3CC3981-1414-4583-90CD-5274972DB6B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13320" y="2760840"/>
            <a:ext cx="4545000" cy="4062239"/>
          </a:xfrm>
        </p:spPr>
        <p:txBody>
          <a:bodyPr anchor="t" anchorCtr="0">
            <a:normAutofit/>
          </a:bodyPr>
          <a:lstStyle>
            <a:lvl1pPr marL="0" marR="0" indent="0">
              <a:lnSpc>
                <a:spcPct val="100000"/>
              </a:lnSpc>
              <a:spcBef>
                <a:spcPts val="1704"/>
              </a:spcBef>
              <a:spcAft>
                <a:spcPts val="0"/>
              </a:spcAft>
              <a:defRPr sz="3860" spc="0" baseline="0">
                <a:solidFill>
                  <a:srgbClr val="000000"/>
                </a:solidFill>
              </a:defRPr>
            </a:lvl1pPr>
            <a:lvl2pPr marL="685799" marR="0" lvl="1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3pPr>
            <a:lvl4pPr marL="1600200" marR="0" lvl="3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4pPr>
            <a:lvl5pPr marL="2057400" marR="0" lvl="4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199C60-5CEB-4072-816B-BB3DD562E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4BB1FB-DFB6-4686-84DA-24D6307593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2F63F-53DF-4A32-94ED-98BD084C52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F852FD-7387-452A-A8AF-D42D442DBF4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90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2948E-542D-4A07-BC1B-EDF9912CF0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31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F86DCA1-F31F-4AC6-8D90-1F9A97E380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F3B5D4-AC57-4A45-B01B-689591AECF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A31EA8-81CE-4848-9B1C-46AC1638C1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EB464-8C9E-47AB-A9F8-969F9BC8A14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19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AE8D6C-96E6-4DD0-8DBF-F485238704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7A8A99-2FF0-44BD-9872-FDEF26D53B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8F59D6-3343-4C19-8150-351BCAAD62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107C16-490C-44AB-A66E-F05823239A32}" type="slidenum">
              <a:t>‹N°›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890413A-DC91-4C3A-A6DC-DBE57B4E64D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4240" y="301320"/>
            <a:ext cx="9622080" cy="12618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984F28D-B0E0-4E26-99B0-2843151C811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34240" y="1768680"/>
            <a:ext cx="9622080" cy="4384080"/>
          </a:xfrm>
        </p:spPr>
        <p:txBody>
          <a:bodyPr/>
          <a:lstStyle>
            <a:lvl1pPr>
              <a:spcBef>
                <a:spcPts val="1417"/>
              </a:spcBef>
              <a:defRPr sz="3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2466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30F2A-DF99-4360-BC4B-1B27C047E9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6559" y="503280"/>
            <a:ext cx="3448080" cy="1765440"/>
          </a:xfrm>
        </p:spPr>
        <p:txBody>
          <a:bodyPr anchor="b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471F83-6BE7-4A84-924A-E0835A7986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45000" y="1089000"/>
            <a:ext cx="5413320" cy="5372280"/>
          </a:xfrm>
        </p:spPr>
        <p:txBody>
          <a:bodyPr anchor="t" anchorCtr="0">
            <a:normAutofit/>
          </a:bodyPr>
          <a:lstStyle>
            <a:lvl1pPr marL="0" marR="0" indent="0">
              <a:lnSpc>
                <a:spcPct val="100000"/>
              </a:lnSpc>
              <a:spcBef>
                <a:spcPts val="1704"/>
              </a:spcBef>
              <a:spcAft>
                <a:spcPts val="0"/>
              </a:spcAft>
              <a:defRPr sz="3200" spc="0" baseline="0">
                <a:solidFill>
                  <a:srgbClr val="000000"/>
                </a:solidFill>
              </a:defRPr>
            </a:lvl1pPr>
            <a:lvl2pPr marL="685799" marR="0" lvl="1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3pPr>
            <a:lvl4pPr marL="1600200" marR="0" lvl="3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4pPr>
            <a:lvl5pPr marL="2057400" marR="0" lvl="4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Lucida Sans" pitchFamily="2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D58F0E-68F1-48FF-A156-6E8EAB9DA81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36559" y="2268360"/>
            <a:ext cx="3448080" cy="420048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7D13A4-80BE-419B-B68F-995D621178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BEEAD8-8A0F-422D-BDE2-CE082D0994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7B49C6-090E-435F-8D32-FF2C55F272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39B184-FC3A-4349-8582-8112DCD6756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12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38F5A-C4BA-4558-8D36-D8B5483367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6559" y="503280"/>
            <a:ext cx="3448080" cy="1765440"/>
          </a:xfrm>
        </p:spPr>
        <p:txBody>
          <a:bodyPr anchor="b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spc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498F0F4-6BEB-47F0-A30B-6251C649203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45000" y="1089000"/>
            <a:ext cx="5413320" cy="5372280"/>
          </a:xfrm>
        </p:spPr>
        <p:txBody>
          <a:bodyPr anchor="t" anchorCtr="0">
            <a:normAutofit/>
          </a:bodyPr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838E00-A730-4DE4-8B19-5F8F30701BC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36559" y="2268360"/>
            <a:ext cx="3448080" cy="420048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46D75E-5898-4DED-8CD4-16A51A5A0F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46C772-3B08-43E6-A5FE-CF552966BC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4E186C-8797-45CA-A926-C404DC9E59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60C237-DF4E-4D8C-9B79-1C804BAB599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79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DAA3EA-738A-40AE-910E-D0876DF3E8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8599" y="632520"/>
            <a:ext cx="8974440" cy="11419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>
            <a:noAutofit/>
          </a:bodyPr>
          <a:lstStyle/>
          <a:p>
            <a:pPr lvl="0"/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1391A7-97AE-4E94-AC57-74FAE26791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58599" y="1960200"/>
            <a:ext cx="8974440" cy="39668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33F2D8-930D-4832-82B0-37A796B921A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58599" y="6590880"/>
            <a:ext cx="2323080" cy="471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2575B2-27ED-48E6-AA6E-0F6CA0BD22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770280" y="6590880"/>
            <a:ext cx="3160800" cy="471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>
            <a:noAutofit/>
          </a:bodyPr>
          <a:lstStyle>
            <a:lvl1pPr lvl="0" rtl="0" hangingPunct="0">
              <a:buNone/>
              <a:tabLst/>
              <a:defRPr lang="fr-F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A88A13-3870-40EB-95D2-9C1E8450FBC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509600" y="6590880"/>
            <a:ext cx="2323080" cy="471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1DDD7EE-A768-476F-8B19-07647C4EC8F0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0">
        <a:buNone/>
        <a:tabLst/>
        <a:defRPr lang="fr-F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Lucida Sans" pitchFamily="2"/>
        </a:defRPr>
      </a:lvl1pPr>
    </p:titleStyle>
    <p:bodyStyle>
      <a:lvl1pPr marL="0" marR="0" lvl="0" indent="0" rtl="0" hangingPunct="0">
        <a:lnSpc>
          <a:spcPct val="100000"/>
        </a:lnSpc>
        <a:spcBef>
          <a:spcPts val="1704"/>
        </a:spcBef>
        <a:spcAft>
          <a:spcPts val="0"/>
        </a:spcAft>
        <a:buSzPct val="45000"/>
        <a:buFont typeface="OpenSymbol"/>
        <a:buChar char="●"/>
        <a:tabLst/>
        <a:defRPr lang="fr-FR" sz="386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Lucida Sans" pitchFamily="2"/>
        </a:defRPr>
      </a:lvl1pPr>
      <a:lvl2pPr marL="685799" marR="0" lvl="1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75000"/>
        <a:buFont typeface="OpenSymbol"/>
        <a:buChar char="–"/>
        <a:tabLst/>
        <a:defRPr lang="fr-FR" sz="24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18"/>
          <a:ea typeface="Microsoft YaHei" pitchFamily="2"/>
          <a:cs typeface="Lucida Sans" pitchFamily="2"/>
        </a:defRPr>
      </a:lvl2pPr>
      <a:lvl3pPr marL="1143000" marR="0" lvl="2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45000"/>
        <a:buFont typeface="OpenSymbol"/>
        <a:buChar char="●"/>
        <a:tabLst/>
        <a:defRPr lang="fr-FR" sz="20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18"/>
          <a:ea typeface="Microsoft YaHei" pitchFamily="2"/>
          <a:cs typeface="Lucida Sans" pitchFamily="2"/>
        </a:defRPr>
      </a:lvl3pPr>
      <a:lvl4pPr marL="1600200" marR="0" lvl="3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75000"/>
        <a:buFont typeface="OpenSymbol"/>
        <a:buChar char="–"/>
        <a:tabLst/>
        <a:defRPr lang="fr-FR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18"/>
          <a:ea typeface="Microsoft YaHei" pitchFamily="2"/>
          <a:cs typeface="Lucida Sans" pitchFamily="2"/>
        </a:defRPr>
      </a:lvl4pPr>
      <a:lvl5pPr marL="2057400" marR="0" lvl="4" indent="-228600" algn="l" rtl="0" hangingPunct="1">
        <a:lnSpc>
          <a:spcPct val="90000"/>
        </a:lnSpc>
        <a:spcBef>
          <a:spcPts val="499"/>
        </a:spcBef>
        <a:spcAft>
          <a:spcPts val="0"/>
        </a:spcAft>
        <a:buSzPct val="45000"/>
        <a:buFont typeface="OpenSymbol"/>
        <a:buChar char="●"/>
        <a:tabLst/>
        <a:defRPr lang="fr-FR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18"/>
          <a:ea typeface="Microsoft YaHei" pitchFamily="2"/>
          <a:cs typeface="Lucida Sans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3DC313A2-E5F0-4696-94A5-A63246E20B9D}"/>
              </a:ext>
            </a:extLst>
          </p:cNvPr>
          <p:cNvSpPr txBox="1"/>
          <p:nvPr/>
        </p:nvSpPr>
        <p:spPr>
          <a:xfrm>
            <a:off x="360000" y="360000"/>
            <a:ext cx="9972000" cy="6465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t" anchorCtr="1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1" i="0" u="none" strike="noStrike" kern="1200" cap="none" spc="0" baseline="0">
                <a:ln>
                  <a:noFill/>
                </a:ln>
                <a:solidFill>
                  <a:srgbClr val="EF1000"/>
                </a:solidFill>
                <a:latin typeface="Verdana" pitchFamily="34"/>
                <a:ea typeface="Microsoft YaHei" pitchFamily="2"/>
                <a:cs typeface="Lucida Sans" pitchFamily="2"/>
              </a:rPr>
              <a:t>Jojo et le secret de la bibliothécaire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C8C673C4-A542-48F4-90DE-4CEA982DBEB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0" y="1710360"/>
            <a:ext cx="5114520" cy="4409640"/>
          </a:xfrm>
          <a:prstGeom prst="rect">
            <a:avLst/>
          </a:prstGeom>
          <a:noFill/>
          <a:ln w="36000" cap="flat">
            <a:solidFill>
              <a:srgbClr val="000000"/>
            </a:solidFill>
            <a:prstDash val="solid"/>
            <a:miter/>
          </a:ln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248AE323-DCF8-4F5D-AAD2-04470E69A4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079" y="1745640"/>
            <a:ext cx="4320000" cy="4320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AD15EBB1-5801-4DC3-9431-9E2C20AB7AD7}"/>
              </a:ext>
            </a:extLst>
          </p:cNvPr>
          <p:cNvSpPr txBox="1"/>
          <p:nvPr/>
        </p:nvSpPr>
        <p:spPr>
          <a:xfrm>
            <a:off x="288000" y="6660000"/>
            <a:ext cx="9972000" cy="6465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t" anchorCtr="1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>
                <a:solidFill>
                  <a:srgbClr val="333333"/>
                </a:solidFill>
              </a:defRPr>
            </a:pPr>
            <a:r>
              <a:rPr lang="fr-FR" sz="2400" b="1" i="0" u="none" strike="noStrike" kern="1200" cap="none" spc="0" baseline="0">
                <a:ln>
                  <a:noFill/>
                </a:ln>
                <a:solidFill>
                  <a:srgbClr val="333333"/>
                </a:solidFill>
                <a:latin typeface="Verdana" pitchFamily="34"/>
                <a:ea typeface="Microsoft YaHei" pitchFamily="2"/>
                <a:cs typeface="Lucida Sans" pitchFamily="2"/>
              </a:rPr>
              <a:t>Scanne le QrCode pour écouter l’histoire.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1734FE2D-FF65-4DDB-92DC-C99FB67DC37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38360" y="737999"/>
            <a:ext cx="5400000" cy="5400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459C65A-BA0E-44B9-ADAE-D4D824E617D4}"/>
              </a:ext>
            </a:extLst>
          </p:cNvPr>
          <p:cNvSpPr txBox="1"/>
          <p:nvPr/>
        </p:nvSpPr>
        <p:spPr>
          <a:xfrm>
            <a:off x="288000" y="6660000"/>
            <a:ext cx="9972000" cy="6465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0" tIns="45000" rIns="90000" bIns="45000" anchor="t" anchorCtr="1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>
                <a:solidFill>
                  <a:srgbClr val="333333"/>
                </a:solidFill>
              </a:defRPr>
            </a:pPr>
            <a:r>
              <a:rPr lang="fr-FR" sz="2400" b="1" i="0" u="none" strike="noStrike" kern="1200" cap="none" spc="0" baseline="0">
                <a:ln>
                  <a:noFill/>
                </a:ln>
                <a:solidFill>
                  <a:srgbClr val="333333"/>
                </a:solidFill>
                <a:latin typeface="Verdana" pitchFamily="34"/>
                <a:ea typeface="Microsoft YaHei" pitchFamily="2"/>
                <a:cs typeface="Lucida Sans" pitchFamily="2"/>
              </a:rPr>
              <a:t>Scanne le QrCode pour répondre aux questons.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</Words>
  <Application>Microsoft Office PowerPoint</Application>
  <PresentationFormat>Grand écran</PresentationFormat>
  <Paragraphs>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Liberation Sans</vt:lpstr>
      <vt:lpstr>Liberation Serif</vt:lpstr>
      <vt:lpstr>OpenSymbol</vt:lpstr>
      <vt:lpstr>Verdana</vt:lpstr>
      <vt:lpstr>Standard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maisonneuve</dc:creator>
  <cp:lastModifiedBy>superu</cp:lastModifiedBy>
  <cp:revision>5</cp:revision>
  <cp:lastPrinted>2023-12-04T10:29:49Z</cp:lastPrinted>
  <dcterms:created xsi:type="dcterms:W3CDTF">2023-12-04T10:06:04Z</dcterms:created>
  <dcterms:modified xsi:type="dcterms:W3CDTF">2023-12-04T12:31:16Z</dcterms:modified>
</cp:coreProperties>
</file>